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C:\Users\Asus\Desktop\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150"/>
            <a:ext cx="9144000" cy="689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578" name="Picture 2" descr="C:\Users\Asus\Desktop\s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C000"/>
                </a:solidFill>
              </a:rPr>
              <a:t>Çocuklar Teknoloji Başında </a:t>
            </a:r>
            <a:r>
              <a:rPr lang="tr-TR" sz="2800" b="1" dirty="0" smtClean="0">
                <a:solidFill>
                  <a:srgbClr val="FFC000"/>
                </a:solidFill>
              </a:rPr>
              <a:t>Ne </a:t>
            </a:r>
            <a:r>
              <a:rPr lang="tr-TR" sz="2800" b="1" dirty="0" smtClean="0">
                <a:solidFill>
                  <a:srgbClr val="FFC000"/>
                </a:solidFill>
              </a:rPr>
              <a:t>Kadar Vakit Geçirmeli?</a:t>
            </a:r>
          </a:p>
          <a:p>
            <a:pPr>
              <a:buNone/>
            </a:pPr>
            <a:endParaRPr lang="tr-TR" sz="2500" b="1" dirty="0" smtClean="0"/>
          </a:p>
          <a:p>
            <a:pPr algn="just"/>
            <a:r>
              <a:rPr lang="tr-TR" sz="2500" dirty="0" smtClean="0"/>
              <a:t>Pedagoji Derneği bir gün içinde tablet, telefon ve </a:t>
            </a:r>
            <a:r>
              <a:rPr lang="tr-TR" sz="2500" dirty="0" smtClean="0"/>
              <a:t>televizyon dâhil </a:t>
            </a:r>
            <a:r>
              <a:rPr lang="tr-TR" sz="2500" dirty="0" smtClean="0"/>
              <a:t>olmak üzere </a:t>
            </a:r>
            <a:r>
              <a:rPr lang="tr-TR" sz="2500" dirty="0" smtClean="0"/>
              <a:t>çocukların ekran </a:t>
            </a:r>
            <a:r>
              <a:rPr lang="tr-TR" sz="2500" dirty="0" smtClean="0"/>
              <a:t>başında geçirmeleri gereken azami süreleri şöyle belirlemiştir:</a:t>
            </a:r>
          </a:p>
          <a:p>
            <a:endParaRPr lang="tr-TR" sz="1200" dirty="0" smtClean="0"/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0-3 yaş</a:t>
            </a:r>
          </a:p>
          <a:p>
            <a:pPr>
              <a:buNone/>
            </a:pPr>
            <a:r>
              <a:rPr lang="tr-TR" sz="1600" dirty="0" smtClean="0"/>
              <a:t>Ekrandan olabildiğince uzak tutulmalıdır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3-6 yaş</a:t>
            </a:r>
          </a:p>
          <a:p>
            <a:pPr>
              <a:buNone/>
            </a:pPr>
            <a:r>
              <a:rPr lang="tr-TR" sz="1600" dirty="0" smtClean="0"/>
              <a:t>Günlük </a:t>
            </a:r>
            <a:r>
              <a:rPr lang="tr-TR" sz="1600" dirty="0" smtClean="0"/>
              <a:t>toplam süre </a:t>
            </a:r>
            <a:r>
              <a:rPr lang="tr-TR" sz="1600" dirty="0" smtClean="0"/>
              <a:t>en </a:t>
            </a:r>
            <a:r>
              <a:rPr lang="tr-TR" sz="1600" dirty="0" smtClean="0"/>
              <a:t>fazla 20-30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6-9 yaş</a:t>
            </a:r>
          </a:p>
          <a:p>
            <a:pPr>
              <a:buNone/>
            </a:pPr>
            <a:r>
              <a:rPr lang="tr-TR" sz="1600" dirty="0" smtClean="0"/>
              <a:t>Günlük </a:t>
            </a:r>
            <a:r>
              <a:rPr lang="tr-TR" sz="1600" dirty="0" smtClean="0"/>
              <a:t>toplam süre </a:t>
            </a:r>
            <a:r>
              <a:rPr lang="tr-TR" sz="1600" dirty="0" smtClean="0"/>
              <a:t>en </a:t>
            </a:r>
            <a:r>
              <a:rPr lang="tr-TR" sz="1600" dirty="0" smtClean="0"/>
              <a:t>fazla 40-50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9-12 yaş</a:t>
            </a:r>
          </a:p>
          <a:p>
            <a:pPr>
              <a:buNone/>
            </a:pPr>
            <a:r>
              <a:rPr lang="tr-TR" sz="1600" dirty="0" smtClean="0"/>
              <a:t>Günlük </a:t>
            </a:r>
            <a:r>
              <a:rPr lang="tr-TR" sz="1600" dirty="0" smtClean="0"/>
              <a:t>toplam süre </a:t>
            </a:r>
            <a:r>
              <a:rPr lang="tr-TR" sz="1600" dirty="0" smtClean="0"/>
              <a:t>en </a:t>
            </a:r>
            <a:r>
              <a:rPr lang="tr-TR" sz="1600" dirty="0" smtClean="0"/>
              <a:t>fazla 60-70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12+ yaş</a:t>
            </a:r>
          </a:p>
          <a:p>
            <a:pPr>
              <a:buNone/>
            </a:pPr>
            <a:r>
              <a:rPr lang="tr-TR" sz="1600" dirty="0" smtClean="0"/>
              <a:t>Günlük </a:t>
            </a:r>
            <a:r>
              <a:rPr lang="tr-TR" sz="1600" dirty="0" smtClean="0"/>
              <a:t>toplam süre </a:t>
            </a:r>
            <a:r>
              <a:rPr lang="tr-TR" sz="1600" dirty="0" smtClean="0"/>
              <a:t>en </a:t>
            </a:r>
            <a:r>
              <a:rPr lang="tr-TR" sz="1600" dirty="0" smtClean="0"/>
              <a:t>fazla 120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  <a:endParaRPr lang="tr-T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Asus\Desktop\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3" name="Picture 3" descr="C:\Users\Asus\Desktop\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 descr="C:\Users\Asus\Desktop\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645"/>
            <a:ext cx="9144001" cy="6862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 descr="C:\Users\Asus\Desktop\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926"/>
            <a:ext cx="9144001" cy="689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1507" name="Picture 3" descr="C:\Users\Asus\Desktop\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482" name="Picture 2" descr="C:\Users\Asus\Desktop\s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2530" name="Picture 2" descr="C:\Users\Asus\Desktop\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3554" name="Picture 2" descr="C:\Users\Asus\Desktop\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</Words>
  <PresentationFormat>Ekran Gösterisi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Windows User</cp:lastModifiedBy>
  <cp:revision>6</cp:revision>
  <dcterms:created xsi:type="dcterms:W3CDTF">2020-05-06T13:06:48Z</dcterms:created>
  <dcterms:modified xsi:type="dcterms:W3CDTF">2020-05-06T14:02:21Z</dcterms:modified>
</cp:coreProperties>
</file>